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16790-E770-D361-5D22-BC5356ACF2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244AE6-D0EC-5A0A-834B-803159DEEA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1F50-73B8-2709-D85C-D7A944CC7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FE335-9E11-D0D0-03B1-E4FC9B765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B3C14-C492-BAC2-5F12-934BD06C2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3745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D81B0-C2FE-F9C8-4DC8-E5B42A179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4F83C0-6C88-CEF7-4B06-E2CA0D1CE0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9C5F6-0F25-4A3F-9824-9DB871BFB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3135B-E15B-112F-1C14-E8A86C0DC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1997A-C28E-07D7-6933-DAB80224B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4154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2016C8-1694-8DE1-F257-974F82CE7B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0E2F56-D2BC-F30B-45AB-FE9B5583C5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0D44D-B050-61D1-A2E0-47DEA3FF5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95051-F0AF-9F5A-A447-10CFADD5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29096-E587-CF04-9D73-D17714F09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9385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8DFC9-8344-B587-A04A-CBC06A097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930AB-0CBB-788F-9D16-DC2871532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79A5A-64B8-B55A-518E-FF82832B4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98A8C-BA80-C47E-DD2B-3E5AD5448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CF895-9CA7-34D9-5D4C-AF6748CA3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0067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5E5BC-A9A8-8178-B6CA-6D316FF67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127528-6649-D466-620F-469861D86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3EEB3-68CD-3A0B-114F-B82F9E5D5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B1F08F-C422-1CF8-7976-6251C2A2E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01F8B-2E15-7F55-101E-B740CB040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1527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9378-33C7-84DA-90BF-8A5E76447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1FA9C-84B7-8C22-DCB0-573FAA48A7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21BBEA-5FEA-955D-8051-90C09E5677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E0E7B1-BED9-51DF-1813-85EA5FD66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C655D-4B4B-22C4-326B-F2B5E6A98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B6E961-76D4-6708-3A34-04B0A4352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4584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5CB10-15BF-E992-B1F6-51AD17248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052447-CF69-F4B4-77DB-D731457AE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FC477D-330D-9105-5984-EE5DD0AB8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8C05D-A9D5-E9B7-EE45-982E0FDF92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F775BD-5A65-F63B-12ED-9343428B06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D18431-687E-6C4A-F95D-533B7F7A5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5C56AC-7BCA-9B7C-1147-F5C80C3DE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A0E014-40AC-458F-F3BE-DCF540FC1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4421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133C2-F5A5-2AB8-87F5-CD174D9BC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7B7FB-3961-16A9-7845-46E260F93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77A2A3-5DAE-634B-7DCC-8D25A24C5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CBC6E8-416E-B392-3160-1D86A4361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981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1F8035-37D9-930D-C6F5-17104257A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C26DAB-D5FB-CD4E-37A1-CF08A3848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79E89C-071E-278B-AE01-EDA37BAC5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2933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67D0C-4672-0C74-2CF5-436F19D93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5E6BE-6ED0-C70D-076A-0BAA0A624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E06BC4-F2BA-AF11-DA65-5AF77827F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B2DB97-31D5-9122-86C6-B13A8624A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9D865C-0749-491C-2C5E-A9F8A50A9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3ABDAB-8BF4-AF54-7975-68CA1094B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1597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AFA35-495A-7DB7-3BB1-A0D13309E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C2C010-1DF8-99A8-1716-054DFADFB0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DC095-E5EC-1F5B-CBC7-D08570F1F2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5AC2D7-6CFB-2249-7729-6640F9DF7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AA7E24-CA94-9CA1-1BF7-9EA4E23F3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FC495F-2E4C-63E0-B37E-1E6FD7475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0117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1D1AFD-3657-2FB6-AB70-1F47D19FE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DD42F7-FBBE-750D-0390-89B0D0492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D131C1-8FE2-4885-EE45-8549585A08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8DE79B-6413-43C4-917A-57A2D7F1C74D}" type="datetimeFigureOut">
              <a:rPr lang="en-IN" smtClean="0"/>
              <a:t>04-10-2025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FBE00-E0A8-2C24-490B-B20B69CE50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8805F-287D-6AA9-511C-93D56A0E5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E1965-AADE-4AD1-981D-2A9E39E10FB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6652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F60AE-204E-3C77-1CBA-3C8BE98149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EDD53D-2779-BF2B-3469-F5092C477D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2C235E-6804-5AFB-71DF-685846E7AA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484" y="0"/>
            <a:ext cx="12339483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1F77EFC-BADA-CB86-4470-2C5C04F63556}"/>
              </a:ext>
            </a:extLst>
          </p:cNvPr>
          <p:cNvSpPr txBox="1"/>
          <p:nvPr/>
        </p:nvSpPr>
        <p:spPr>
          <a:xfrm>
            <a:off x="5319252" y="4916130"/>
            <a:ext cx="31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Mentor: Ms. Niharika Singh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290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839807A-1190-49D2-A3F5-7E09474E9F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371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A5B47D-EBE3-D00F-4DBE-92A880B707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75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9222CA-9BAE-0FD0-78F2-00C7DCB6AB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410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2747C2-2CDF-2E66-A386-D0C80F596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65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332501-3EA4-99C1-1280-AFCB934B1B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726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937642-4F5E-C21A-2C15-2C6AD8D1F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702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2788E5-031F-6460-D973-E44B659B8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975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B61C37-B08A-0D51-0C69-2EB757865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987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6</Words>
  <Application>Microsoft Office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Tanishq Seth</dc:creator>
  <cp:lastModifiedBy>Tanishq Seth</cp:lastModifiedBy>
  <cp:revision>4</cp:revision>
  <dcterms:created xsi:type="dcterms:W3CDTF">2025-10-04T09:22:31Z</dcterms:created>
  <dcterms:modified xsi:type="dcterms:W3CDTF">2025-10-04T09:57:08Z</dcterms:modified>
</cp:coreProperties>
</file>

<file path=docProps/thumbnail.jpeg>
</file>